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ExtraBold-boldItalic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bold.fntdata"/><Relationship Id="rId21" Type="http://schemas.openxmlformats.org/officeDocument/2006/relationships/font" Target="fonts/MontserratMedium-regular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ExtraBold-bold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20" Type="http://schemas.openxmlformats.org/officeDocument/2006/relationships/font" Target="fonts/Montserrat-boldItalic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3.xml"/><Relationship Id="rId24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2.xml"/><Relationship Id="rId10" Type="http://schemas.openxmlformats.org/officeDocument/2006/relationships/slide" Target="slides/slide6.xml"/><Relationship Id="rId19" Type="http://schemas.openxmlformats.org/officeDocument/2006/relationships/font" Target="fonts/Montserrat-italic.fntdata"/><Relationship Id="rId22" Type="http://schemas.openxmlformats.org/officeDocument/2006/relationships/font" Target="fonts/MontserratMedium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6d4e0426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6d4e0426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6d4e0426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6d4e0426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6d4e0426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6d4e0426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6d4e042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6d4e042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6d4e0426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6d4e0426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6d4e0426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6d4e0426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6d4e0426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6d4e0426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6d4e0426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6d4e0426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6d4e0426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6d4e0426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6d4e0426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6d4e0426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DynamoDB key Concepts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Secondary</a:t>
            </a:r>
            <a:r>
              <a:rPr lang="en"/>
              <a:t> indexes</a:t>
            </a:r>
            <a:endParaRPr/>
          </a:p>
        </p:txBody>
      </p:sp>
      <p:sp>
        <p:nvSpPr>
          <p:cNvPr id="215" name="Google Shape;215;p4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800"/>
              <a:t>Two types of indexe</a:t>
            </a:r>
            <a:r>
              <a:rPr b="1" i="1" lang="en" sz="1800"/>
              <a:t>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Global secondary index.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ith partition and sort keys are not necessarily the same.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ame partition key as the table.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But a distinct sort key is known as a local secondary index.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type="title"/>
          </p:nvPr>
        </p:nvSpPr>
        <p:spPr>
          <a:xfrm>
            <a:off x="727525" y="43497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DynamoDB Streams</a:t>
            </a:r>
            <a:endParaRPr/>
          </a:p>
        </p:txBody>
      </p:sp>
      <p:sp>
        <p:nvSpPr>
          <p:cNvPr id="221" name="Google Shape;221;p46"/>
          <p:cNvSpPr txBox="1"/>
          <p:nvPr>
            <p:ph idx="1" type="body"/>
          </p:nvPr>
        </p:nvSpPr>
        <p:spPr>
          <a:xfrm>
            <a:off x="938500" y="1246025"/>
            <a:ext cx="5460600" cy="25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Records data update events in DynamoDB tables.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Near-real time and in the sequence in which they occurred.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Each event is represented by a stream record.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7"/>
          <p:cNvSpPr txBox="1"/>
          <p:nvPr>
            <p:ph type="title"/>
          </p:nvPr>
        </p:nvSpPr>
        <p:spPr>
          <a:xfrm>
            <a:off x="717500" y="42492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DynamoDB Streams</a:t>
            </a:r>
            <a:endParaRPr/>
          </a:p>
        </p:txBody>
      </p:sp>
      <p:sp>
        <p:nvSpPr>
          <p:cNvPr id="227" name="Google Shape;227;p4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Creates a stream record.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When a new item is added to the table.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When an item is updated.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When an item is deleted from the table.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</a:t>
            </a: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ecorded for </a:t>
            </a: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24 hours.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Automatically removed from the stream.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Tables.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Items.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Attributes.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Primary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Secondary Indexes.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DynamoDB streams.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777775" y="42492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938500" y="1246025"/>
            <a:ext cx="6194100" cy="27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Form of tables.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we collect data and group different items together it is called a table.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800"/>
              <a:t>Example: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Store information for different families living there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727550" y="404850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Items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938450" y="1105400"/>
            <a:ext cx="5862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item is nothing but a group of attributes.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They are uniquely identifiable among all of the other items.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store in our DynamDB table.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rows and records in other databases.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unique identifier or a primary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817950" y="40482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Attributes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817950" y="1095000"/>
            <a:ext cx="6214200" cy="31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Made up of one or more attributes.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attribute is a data element and cannot be broken down.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Columns or fields in other database systems.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b="1" i="1" lang="en" sz="1800"/>
              <a:t>Example: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Phone number.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Address.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777775" y="455075"/>
            <a:ext cx="57357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key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938500" y="1246025"/>
            <a:ext cx="4807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Identifies each item in a table.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Different items have different keys.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Two types of primary keys: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Partition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Partition and 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ort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Partition key</a:t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652975" y="1246025"/>
            <a:ext cx="6021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Primary key that has one attribute is called partition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Two items cannot have the same partition key value.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Enrollment number and can get all the information.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Partition and Sort </a:t>
            </a:r>
            <a:r>
              <a:rPr lang="en"/>
              <a:t>key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938500" y="1246025"/>
            <a:ext cx="5330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Partition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Sort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Composite primary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Same partition key but different sort key values.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647175" y="4450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Secondary indexes</a:t>
            </a:r>
            <a:endParaRPr/>
          </a:p>
        </p:txBody>
      </p:sp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938500" y="1526975"/>
            <a:ext cx="4807800" cy="27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query the data in the database using an alternate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Gives more flexibility.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5F31D21D-F98C-4301-AE05-90A0D3129CD0}"/>
</file>

<file path=customXml/itemProps2.xml><?xml version="1.0" encoding="utf-8"?>
<ds:datastoreItem xmlns:ds="http://schemas.openxmlformats.org/officeDocument/2006/customXml" ds:itemID="{60E103EA-BC54-499D-B5F1-F35D70F1A1DB}"/>
</file>

<file path=customXml/itemProps3.xml><?xml version="1.0" encoding="utf-8"?>
<ds:datastoreItem xmlns:ds="http://schemas.openxmlformats.org/officeDocument/2006/customXml" ds:itemID="{ADEAE60E-F632-4999-B82E-CC7BA8992CD9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